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73" r:id="rId2"/>
    <p:sldId id="2087" r:id="rId3"/>
    <p:sldId id="2088" r:id="rId4"/>
    <p:sldId id="2090" r:id="rId5"/>
    <p:sldId id="2093" r:id="rId6"/>
    <p:sldId id="2094" r:id="rId7"/>
    <p:sldId id="649" r:id="rId8"/>
    <p:sldId id="43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BB1E0-AF7B-4D6F-BBF2-9551AA996A6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C2114E7C-D8DD-4375-9FD4-9295CFF5717C}">
      <dgm:prSet phldrT="[Text]"/>
      <dgm:spPr/>
      <dgm:t>
        <a:bodyPr/>
        <a:lstStyle/>
        <a:p>
          <a:r>
            <a:rPr lang="en-GB" dirty="0"/>
            <a:t>Geography Undergraduate Degree</a:t>
          </a:r>
        </a:p>
      </dgm:t>
    </dgm:pt>
    <dgm:pt modelId="{82795409-B727-4E9B-96A6-6A71F28F7095}" type="parTrans" cxnId="{5E4C4EC2-B42E-4B42-9B30-DC68BC392AA4}">
      <dgm:prSet/>
      <dgm:spPr/>
      <dgm:t>
        <a:bodyPr/>
        <a:lstStyle/>
        <a:p>
          <a:endParaRPr lang="en-GB"/>
        </a:p>
      </dgm:t>
    </dgm:pt>
    <dgm:pt modelId="{BAAAE3BC-08AA-46C0-922D-CD5A00CC5F55}" type="sibTrans" cxnId="{5E4C4EC2-B42E-4B42-9B30-DC68BC392AA4}">
      <dgm:prSet/>
      <dgm:spPr/>
      <dgm:t>
        <a:bodyPr/>
        <a:lstStyle/>
        <a:p>
          <a:endParaRPr lang="en-GB"/>
        </a:p>
      </dgm:t>
    </dgm:pt>
    <dgm:pt modelId="{2CECAB86-9B6B-413C-9CD6-AC04D9A6A4DB}">
      <dgm:prSet phldrT="[Text]"/>
      <dgm:spPr/>
      <dgm:t>
        <a:bodyPr/>
        <a:lstStyle/>
        <a:p>
          <a:r>
            <a:rPr lang="en-GB" dirty="0"/>
            <a:t>Employment</a:t>
          </a:r>
        </a:p>
      </dgm:t>
    </dgm:pt>
    <dgm:pt modelId="{937C8969-6164-4317-9C2C-C4EC0CCB2181}" type="parTrans" cxnId="{7EC0BE69-1595-42D6-ADEF-F2559A8B7C58}">
      <dgm:prSet/>
      <dgm:spPr/>
      <dgm:t>
        <a:bodyPr/>
        <a:lstStyle/>
        <a:p>
          <a:endParaRPr lang="en-GB"/>
        </a:p>
      </dgm:t>
    </dgm:pt>
    <dgm:pt modelId="{7EC377A2-C22D-4D07-B7EB-310D01081D0E}" type="sibTrans" cxnId="{7EC0BE69-1595-42D6-ADEF-F2559A8B7C58}">
      <dgm:prSet/>
      <dgm:spPr/>
      <dgm:t>
        <a:bodyPr/>
        <a:lstStyle/>
        <a:p>
          <a:endParaRPr lang="en-GB"/>
        </a:p>
      </dgm:t>
    </dgm:pt>
    <dgm:pt modelId="{0C5BA6EC-C62A-4A4D-9F8A-FFFA191DCAAA}">
      <dgm:prSet phldrT="[Text]"/>
      <dgm:spPr/>
      <dgm:t>
        <a:bodyPr/>
        <a:lstStyle/>
        <a:p>
          <a:r>
            <a:rPr lang="en-GB" dirty="0"/>
            <a:t>Geography PhD</a:t>
          </a:r>
        </a:p>
      </dgm:t>
    </dgm:pt>
    <dgm:pt modelId="{3421919F-E3D8-4406-93F9-83A47A845C01}" type="parTrans" cxnId="{B2005FEE-DAE6-4A59-80A2-7529966CF6ED}">
      <dgm:prSet/>
      <dgm:spPr/>
      <dgm:t>
        <a:bodyPr/>
        <a:lstStyle/>
        <a:p>
          <a:endParaRPr lang="en-GB"/>
        </a:p>
      </dgm:t>
    </dgm:pt>
    <dgm:pt modelId="{0BAC7441-CF5F-49BD-9AF4-D3E07D7C6647}" type="sibTrans" cxnId="{B2005FEE-DAE6-4A59-80A2-7529966CF6ED}">
      <dgm:prSet/>
      <dgm:spPr/>
      <dgm:t>
        <a:bodyPr/>
        <a:lstStyle/>
        <a:p>
          <a:endParaRPr lang="en-GB"/>
        </a:p>
      </dgm:t>
    </dgm:pt>
    <dgm:pt modelId="{5284707C-7D6C-4F9E-8308-2AE87E994242}">
      <dgm:prSet phldrT="[Text]"/>
      <dgm:spPr/>
      <dgm:t>
        <a:bodyPr/>
        <a:lstStyle/>
        <a:p>
          <a:r>
            <a:rPr lang="en-GB" b="1" i="0" dirty="0"/>
            <a:t>Post-doctoral jobs</a:t>
          </a:r>
          <a:endParaRPr lang="en-GB" dirty="0"/>
        </a:p>
      </dgm:t>
    </dgm:pt>
    <dgm:pt modelId="{966F3844-B28A-4317-9A3E-BA5EFF704281}" type="parTrans" cxnId="{F10328E9-ECBC-4FE1-9BB2-C75E90377653}">
      <dgm:prSet/>
      <dgm:spPr/>
      <dgm:t>
        <a:bodyPr/>
        <a:lstStyle/>
        <a:p>
          <a:endParaRPr lang="en-GB"/>
        </a:p>
      </dgm:t>
    </dgm:pt>
    <dgm:pt modelId="{172B938B-DFD7-497C-826D-6DBA2031BF9A}" type="sibTrans" cxnId="{F10328E9-ECBC-4FE1-9BB2-C75E90377653}">
      <dgm:prSet/>
      <dgm:spPr/>
      <dgm:t>
        <a:bodyPr/>
        <a:lstStyle/>
        <a:p>
          <a:endParaRPr lang="en-GB"/>
        </a:p>
      </dgm:t>
    </dgm:pt>
    <dgm:pt modelId="{B8B3B253-0623-4D73-9003-E99F099033E5}">
      <dgm:prSet phldrT="[Text]"/>
      <dgm:spPr/>
      <dgm:t>
        <a:bodyPr/>
        <a:lstStyle/>
        <a:p>
          <a:r>
            <a:rPr lang="en-GB" b="1" i="0" dirty="0"/>
            <a:t>ONS</a:t>
          </a:r>
          <a:endParaRPr lang="en-GB" dirty="0"/>
        </a:p>
      </dgm:t>
    </dgm:pt>
    <dgm:pt modelId="{9AE6F9A7-2252-410D-8696-D4E8AA867C9D}" type="parTrans" cxnId="{20059EBC-E837-49F0-99A1-58B8BF50A727}">
      <dgm:prSet/>
      <dgm:spPr/>
      <dgm:t>
        <a:bodyPr/>
        <a:lstStyle/>
        <a:p>
          <a:endParaRPr lang="en-GB"/>
        </a:p>
      </dgm:t>
    </dgm:pt>
    <dgm:pt modelId="{C427A7F2-1FAC-4D11-9A7B-4A197F9EFAED}" type="sibTrans" cxnId="{20059EBC-E837-49F0-99A1-58B8BF50A727}">
      <dgm:prSet/>
      <dgm:spPr/>
      <dgm:t>
        <a:bodyPr/>
        <a:lstStyle/>
        <a:p>
          <a:endParaRPr lang="en-GB"/>
        </a:p>
      </dgm:t>
    </dgm:pt>
    <dgm:pt modelId="{22857E28-AFA5-4D2F-B6B2-3D5FC1DE44AE}" type="pres">
      <dgm:prSet presAssocID="{92CBB1E0-AF7B-4D6F-BBF2-9551AA996A6D}" presName="Name0" presStyleCnt="0">
        <dgm:presLayoutVars>
          <dgm:dir/>
          <dgm:animLvl val="lvl"/>
          <dgm:resizeHandles val="exact"/>
        </dgm:presLayoutVars>
      </dgm:prSet>
      <dgm:spPr/>
    </dgm:pt>
    <dgm:pt modelId="{E4BCFE4F-F6B8-4E47-9FF1-C0202841BE81}" type="pres">
      <dgm:prSet presAssocID="{C2114E7C-D8DD-4375-9FD4-9295CFF5717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0DE8C78-447B-48CF-BE9A-D2B74312BC27}" type="pres">
      <dgm:prSet presAssocID="{BAAAE3BC-08AA-46C0-922D-CD5A00CC5F55}" presName="parTxOnlySpace" presStyleCnt="0"/>
      <dgm:spPr/>
    </dgm:pt>
    <dgm:pt modelId="{DC0C565E-1E0D-4CBA-A2D9-0A5A7DD3EB59}" type="pres">
      <dgm:prSet presAssocID="{2CECAB86-9B6B-413C-9CD6-AC04D9A6A4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4EEA55F-D84F-41A3-BA48-0AE1E9E13A03}" type="pres">
      <dgm:prSet presAssocID="{7EC377A2-C22D-4D07-B7EB-310D01081D0E}" presName="parTxOnlySpace" presStyleCnt="0"/>
      <dgm:spPr/>
    </dgm:pt>
    <dgm:pt modelId="{BDE63200-CC7D-416E-AA9C-59DEFD2EEEEE}" type="pres">
      <dgm:prSet presAssocID="{0C5BA6EC-C62A-4A4D-9F8A-FFFA191DCAA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6EBA408-8F78-46E7-B9D2-4856D17AECEC}" type="pres">
      <dgm:prSet presAssocID="{0BAC7441-CF5F-49BD-9AF4-D3E07D7C6647}" presName="parTxOnlySpace" presStyleCnt="0"/>
      <dgm:spPr/>
    </dgm:pt>
    <dgm:pt modelId="{7635CAA0-06DF-4575-8710-97CEC58C163B}" type="pres">
      <dgm:prSet presAssocID="{5284707C-7D6C-4F9E-8308-2AE87E99424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249E552-76A4-43B1-880B-340D7464B435}" type="pres">
      <dgm:prSet presAssocID="{172B938B-DFD7-497C-826D-6DBA2031BF9A}" presName="parTxOnlySpace" presStyleCnt="0"/>
      <dgm:spPr/>
    </dgm:pt>
    <dgm:pt modelId="{A9B7B88D-654B-4240-A1CB-1782E1605B71}" type="pres">
      <dgm:prSet presAssocID="{B8B3B253-0623-4D73-9003-E99F099033E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065DE13-9A60-4F17-83ED-0255886B9254}" type="presOf" srcId="{2CECAB86-9B6B-413C-9CD6-AC04D9A6A4DB}" destId="{DC0C565E-1E0D-4CBA-A2D9-0A5A7DD3EB59}" srcOrd="0" destOrd="0" presId="urn:microsoft.com/office/officeart/2005/8/layout/chevron1"/>
    <dgm:cxn modelId="{80204D1B-C4C8-4A8C-82E2-59DDB548FF05}" type="presOf" srcId="{0C5BA6EC-C62A-4A4D-9F8A-FFFA191DCAAA}" destId="{BDE63200-CC7D-416E-AA9C-59DEFD2EEEEE}" srcOrd="0" destOrd="0" presId="urn:microsoft.com/office/officeart/2005/8/layout/chevron1"/>
    <dgm:cxn modelId="{7EC0BE69-1595-42D6-ADEF-F2559A8B7C58}" srcId="{92CBB1E0-AF7B-4D6F-BBF2-9551AA996A6D}" destId="{2CECAB86-9B6B-413C-9CD6-AC04D9A6A4DB}" srcOrd="1" destOrd="0" parTransId="{937C8969-6164-4317-9C2C-C4EC0CCB2181}" sibTransId="{7EC377A2-C22D-4D07-B7EB-310D01081D0E}"/>
    <dgm:cxn modelId="{F14F1F77-6B20-4988-8C09-8A941DC055A6}" type="presOf" srcId="{B8B3B253-0623-4D73-9003-E99F099033E5}" destId="{A9B7B88D-654B-4240-A1CB-1782E1605B71}" srcOrd="0" destOrd="0" presId="urn:microsoft.com/office/officeart/2005/8/layout/chevron1"/>
    <dgm:cxn modelId="{20059EBC-E837-49F0-99A1-58B8BF50A727}" srcId="{92CBB1E0-AF7B-4D6F-BBF2-9551AA996A6D}" destId="{B8B3B253-0623-4D73-9003-E99F099033E5}" srcOrd="4" destOrd="0" parTransId="{9AE6F9A7-2252-410D-8696-D4E8AA867C9D}" sibTransId="{C427A7F2-1FAC-4D11-9A7B-4A197F9EFAED}"/>
    <dgm:cxn modelId="{5E4C4EC2-B42E-4B42-9B30-DC68BC392AA4}" srcId="{92CBB1E0-AF7B-4D6F-BBF2-9551AA996A6D}" destId="{C2114E7C-D8DD-4375-9FD4-9295CFF5717C}" srcOrd="0" destOrd="0" parTransId="{82795409-B727-4E9B-96A6-6A71F28F7095}" sibTransId="{BAAAE3BC-08AA-46C0-922D-CD5A00CC5F55}"/>
    <dgm:cxn modelId="{84965EC2-BF82-4A93-B192-3E58AD16ABE0}" type="presOf" srcId="{92CBB1E0-AF7B-4D6F-BBF2-9551AA996A6D}" destId="{22857E28-AFA5-4D2F-B6B2-3D5FC1DE44AE}" srcOrd="0" destOrd="0" presId="urn:microsoft.com/office/officeart/2005/8/layout/chevron1"/>
    <dgm:cxn modelId="{22A461C4-E712-4EE0-ABF7-230CBEE20900}" type="presOf" srcId="{C2114E7C-D8DD-4375-9FD4-9295CFF5717C}" destId="{E4BCFE4F-F6B8-4E47-9FF1-C0202841BE81}" srcOrd="0" destOrd="0" presId="urn:microsoft.com/office/officeart/2005/8/layout/chevron1"/>
    <dgm:cxn modelId="{F10328E9-ECBC-4FE1-9BB2-C75E90377653}" srcId="{92CBB1E0-AF7B-4D6F-BBF2-9551AA996A6D}" destId="{5284707C-7D6C-4F9E-8308-2AE87E994242}" srcOrd="3" destOrd="0" parTransId="{966F3844-B28A-4317-9A3E-BA5EFF704281}" sibTransId="{172B938B-DFD7-497C-826D-6DBA2031BF9A}"/>
    <dgm:cxn modelId="{2AD819EE-9650-4197-BE65-D2F0CAE0B0B9}" type="presOf" srcId="{5284707C-7D6C-4F9E-8308-2AE87E994242}" destId="{7635CAA0-06DF-4575-8710-97CEC58C163B}" srcOrd="0" destOrd="0" presId="urn:microsoft.com/office/officeart/2005/8/layout/chevron1"/>
    <dgm:cxn modelId="{B2005FEE-DAE6-4A59-80A2-7529966CF6ED}" srcId="{92CBB1E0-AF7B-4D6F-BBF2-9551AA996A6D}" destId="{0C5BA6EC-C62A-4A4D-9F8A-FFFA191DCAAA}" srcOrd="2" destOrd="0" parTransId="{3421919F-E3D8-4406-93F9-83A47A845C01}" sibTransId="{0BAC7441-CF5F-49BD-9AF4-D3E07D7C6647}"/>
    <dgm:cxn modelId="{816ADBB6-50B5-463E-8A77-006893515955}" type="presParOf" srcId="{22857E28-AFA5-4D2F-B6B2-3D5FC1DE44AE}" destId="{E4BCFE4F-F6B8-4E47-9FF1-C0202841BE81}" srcOrd="0" destOrd="0" presId="urn:microsoft.com/office/officeart/2005/8/layout/chevron1"/>
    <dgm:cxn modelId="{46755EA6-3119-4E35-AAF4-FDF102B9DDD3}" type="presParOf" srcId="{22857E28-AFA5-4D2F-B6B2-3D5FC1DE44AE}" destId="{60DE8C78-447B-48CF-BE9A-D2B74312BC27}" srcOrd="1" destOrd="0" presId="urn:microsoft.com/office/officeart/2005/8/layout/chevron1"/>
    <dgm:cxn modelId="{CAE74C67-48F9-40CF-8859-30200571AA04}" type="presParOf" srcId="{22857E28-AFA5-4D2F-B6B2-3D5FC1DE44AE}" destId="{DC0C565E-1E0D-4CBA-A2D9-0A5A7DD3EB59}" srcOrd="2" destOrd="0" presId="urn:microsoft.com/office/officeart/2005/8/layout/chevron1"/>
    <dgm:cxn modelId="{BA55DB11-2613-402F-887D-4DEE43CD60B0}" type="presParOf" srcId="{22857E28-AFA5-4D2F-B6B2-3D5FC1DE44AE}" destId="{44EEA55F-D84F-41A3-BA48-0AE1E9E13A03}" srcOrd="3" destOrd="0" presId="urn:microsoft.com/office/officeart/2005/8/layout/chevron1"/>
    <dgm:cxn modelId="{130913D9-795B-4D61-A3B9-F354B03FD18B}" type="presParOf" srcId="{22857E28-AFA5-4D2F-B6B2-3D5FC1DE44AE}" destId="{BDE63200-CC7D-416E-AA9C-59DEFD2EEEEE}" srcOrd="4" destOrd="0" presId="urn:microsoft.com/office/officeart/2005/8/layout/chevron1"/>
    <dgm:cxn modelId="{A485FEA0-5D5A-49B5-9800-705779AFF6D1}" type="presParOf" srcId="{22857E28-AFA5-4D2F-B6B2-3D5FC1DE44AE}" destId="{D6EBA408-8F78-46E7-B9D2-4856D17AECEC}" srcOrd="5" destOrd="0" presId="urn:microsoft.com/office/officeart/2005/8/layout/chevron1"/>
    <dgm:cxn modelId="{7A7D7B56-607A-4226-83CA-B4A582E9ECD2}" type="presParOf" srcId="{22857E28-AFA5-4D2F-B6B2-3D5FC1DE44AE}" destId="{7635CAA0-06DF-4575-8710-97CEC58C163B}" srcOrd="6" destOrd="0" presId="urn:microsoft.com/office/officeart/2005/8/layout/chevron1"/>
    <dgm:cxn modelId="{B744E4D0-B134-4BF8-945B-640013F9732D}" type="presParOf" srcId="{22857E28-AFA5-4D2F-B6B2-3D5FC1DE44AE}" destId="{0249E552-76A4-43B1-880B-340D7464B435}" srcOrd="7" destOrd="0" presId="urn:microsoft.com/office/officeart/2005/8/layout/chevron1"/>
    <dgm:cxn modelId="{78079F6A-9FB7-40E1-A320-087BC7B6B316}" type="presParOf" srcId="{22857E28-AFA5-4D2F-B6B2-3D5FC1DE44AE}" destId="{A9B7B88D-654B-4240-A1CB-1782E1605B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CFE4F-F6B8-4E47-9FF1-C0202841BE81}">
      <dsp:nvSpPr>
        <dsp:cNvPr id="0" name=""/>
        <dsp:cNvSpPr/>
      </dsp:nvSpPr>
      <dsp:spPr>
        <a:xfrm>
          <a:off x="2865" y="397848"/>
          <a:ext cx="2550048" cy="10200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Geography Undergraduate Degree</a:t>
          </a:r>
        </a:p>
      </dsp:txBody>
      <dsp:txXfrm>
        <a:off x="512875" y="397848"/>
        <a:ext cx="1530029" cy="1020019"/>
      </dsp:txXfrm>
    </dsp:sp>
    <dsp:sp modelId="{DC0C565E-1E0D-4CBA-A2D9-0A5A7DD3EB59}">
      <dsp:nvSpPr>
        <dsp:cNvPr id="0" name=""/>
        <dsp:cNvSpPr/>
      </dsp:nvSpPr>
      <dsp:spPr>
        <a:xfrm>
          <a:off x="2297909" y="397848"/>
          <a:ext cx="2550048" cy="10200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Employment</a:t>
          </a:r>
        </a:p>
      </dsp:txBody>
      <dsp:txXfrm>
        <a:off x="2807919" y="397848"/>
        <a:ext cx="1530029" cy="1020019"/>
      </dsp:txXfrm>
    </dsp:sp>
    <dsp:sp modelId="{BDE63200-CC7D-416E-AA9C-59DEFD2EEEEE}">
      <dsp:nvSpPr>
        <dsp:cNvPr id="0" name=""/>
        <dsp:cNvSpPr/>
      </dsp:nvSpPr>
      <dsp:spPr>
        <a:xfrm>
          <a:off x="4592953" y="397848"/>
          <a:ext cx="2550048" cy="10200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Geography PhD</a:t>
          </a:r>
        </a:p>
      </dsp:txBody>
      <dsp:txXfrm>
        <a:off x="5102963" y="397848"/>
        <a:ext cx="1530029" cy="1020019"/>
      </dsp:txXfrm>
    </dsp:sp>
    <dsp:sp modelId="{7635CAA0-06DF-4575-8710-97CEC58C163B}">
      <dsp:nvSpPr>
        <dsp:cNvPr id="0" name=""/>
        <dsp:cNvSpPr/>
      </dsp:nvSpPr>
      <dsp:spPr>
        <a:xfrm>
          <a:off x="6887997" y="397848"/>
          <a:ext cx="2550048" cy="10200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/>
            <a:t>Post-doctoral jobs</a:t>
          </a:r>
          <a:endParaRPr lang="en-GB" sz="1700" kern="1200" dirty="0"/>
        </a:p>
      </dsp:txBody>
      <dsp:txXfrm>
        <a:off x="7398007" y="397848"/>
        <a:ext cx="1530029" cy="1020019"/>
      </dsp:txXfrm>
    </dsp:sp>
    <dsp:sp modelId="{A9B7B88D-654B-4240-A1CB-1782E1605B71}">
      <dsp:nvSpPr>
        <dsp:cNvPr id="0" name=""/>
        <dsp:cNvSpPr/>
      </dsp:nvSpPr>
      <dsp:spPr>
        <a:xfrm>
          <a:off x="9183040" y="397848"/>
          <a:ext cx="2550048" cy="10200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dirty="0"/>
            <a:t>ONS</a:t>
          </a:r>
          <a:endParaRPr lang="en-GB" sz="1700" kern="1200" dirty="0"/>
        </a:p>
      </dsp:txBody>
      <dsp:txXfrm>
        <a:off x="9693050" y="397848"/>
        <a:ext cx="1530029" cy="1020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B67A-C105-154B-AC4E-0B397B9D8183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6AB82-6650-034D-BA47-072F15A23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0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895EDB-6B5D-864C-AC6A-318791A1A9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54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5EDB-6B5D-864C-AC6A-318791A1A9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8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FBEB-CC2B-FF35-2B8B-897C7AD44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AE20D-0EF7-6E9A-F7EB-750515DF8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044A0-41D9-5167-3B96-1A8F2E5A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1227D-2081-E355-0CB8-7737F905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72166-C01B-2FA9-3E9B-C3CC3C02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7362-CD3C-9E0D-0546-9A1F9E95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3A3D8-4BA6-337D-64AF-21D94A76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0EBE-4824-2B65-C059-51584FAB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212F-1464-8576-CC21-C016650F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22AE9-20A6-AAAA-32A2-C0F0768F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4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B40AA-3A8D-1B54-D134-67D408A0A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A11C3-72F7-8928-ED36-09626D653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13805-B16F-80A6-592B-12427E52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767D2-908A-0ECC-6618-1928036C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6541-C24D-05E3-A06C-F705ADDB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0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B7C50D-A92E-F542-A579-D6ACCE3E0F84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0A4C7-A3A2-8C48-94D5-E7589555BBE3}"/>
              </a:ext>
            </a:extLst>
          </p:cNvPr>
          <p:cNvSpPr/>
          <p:nvPr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884149"/>
            <a:ext cx="105156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800"/>
            </a:lvl1pPr>
          </a:lstStyle>
          <a:p>
            <a:r>
              <a:rPr lang="en-US" dirty="0"/>
              <a:t>Add your heading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911108"/>
            <a:ext cx="10515600" cy="24082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Single column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Office fo National Statistics Logo">
            <a:extLst>
              <a:ext uri="{FF2B5EF4-FFF2-40B4-BE49-F238E27FC236}">
                <a16:creationId xmlns:a16="http://schemas.microsoft.com/office/drawing/2014/main" id="{67FFCDAA-C62B-DC43-BF5D-DB783C64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pic>
        <p:nvPicPr>
          <p:cNvPr id="10" name="Picture 9" descr="Office fo National Statistics Logo">
            <a:extLst>
              <a:ext uri="{FF2B5EF4-FFF2-40B4-BE49-F238E27FC236}">
                <a16:creationId xmlns:a16="http://schemas.microsoft.com/office/drawing/2014/main" id="{82AAAE08-3182-8445-B596-A9BC966ABF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B8A9106-B24D-064D-974C-C8C4B2C84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4B6832-9A04-854F-9075-DF58CE992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138087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B5F7DDB-E463-4258-8657-7386310F10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52083" y="6171199"/>
            <a:ext cx="601717" cy="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5BE5F0-67EC-0641-9E8B-7BC2DE4910BB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632E3-E91E-8442-8ABA-C41030399038}"/>
              </a:ext>
            </a:extLst>
          </p:cNvPr>
          <p:cNvSpPr/>
          <p:nvPr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ffice fo National Statistics Logo">
            <a:extLst>
              <a:ext uri="{FF2B5EF4-FFF2-40B4-BE49-F238E27FC236}">
                <a16:creationId xmlns:a16="http://schemas.microsoft.com/office/drawing/2014/main" id="{4269F602-9ED2-AA41-912E-6C0E206D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pic>
        <p:nvPicPr>
          <p:cNvPr id="13" name="Picture 12" descr="Office fo National Statistics Logo">
            <a:extLst>
              <a:ext uri="{FF2B5EF4-FFF2-40B4-BE49-F238E27FC236}">
                <a16:creationId xmlns:a16="http://schemas.microsoft.com/office/drawing/2014/main" id="{F45FD056-94E7-E64A-B074-49E5994B2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4E2FF2-096C-C349-8B44-CFA5388E95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698955"/>
            <a:ext cx="10515600" cy="4774919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your chart here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F62108A-7694-478D-8C16-852A0CC49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138087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43D48F4-BCFC-4068-847F-A7627B8073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52083" y="6171199"/>
            <a:ext cx="601717" cy="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3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lumn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5BE5F0-67EC-0641-9E8B-7BC2DE4910BB}"/>
              </a:ext>
            </a:extLst>
          </p:cNvPr>
          <p:cNvSpPr/>
          <p:nvPr userDrawn="1"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632E3-E91E-8442-8ABA-C41030399038}"/>
              </a:ext>
            </a:extLst>
          </p:cNvPr>
          <p:cNvSpPr/>
          <p:nvPr/>
        </p:nvSpPr>
        <p:spPr>
          <a:xfrm>
            <a:off x="0" y="6037942"/>
            <a:ext cx="12192000" cy="820058"/>
          </a:xfrm>
          <a:prstGeom prst="rect">
            <a:avLst/>
          </a:prstGeom>
          <a:solidFill>
            <a:srgbClr val="1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923634"/>
            <a:ext cx="4961351" cy="2485680"/>
          </a:xfrm>
          <a:prstGeom prst="rect">
            <a:avLst/>
          </a:prstGeom>
        </p:spPr>
        <p:txBody>
          <a:bodyPr wrap="square" anchor="t" anchorCtr="0"/>
          <a:lstStyle>
            <a:lvl1pPr>
              <a:spcAft>
                <a:spcPts val="10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Column one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923634"/>
            <a:ext cx="5199743" cy="2485680"/>
          </a:xfrm>
          <a:prstGeom prst="rect">
            <a:avLst/>
          </a:prstGeom>
        </p:spPr>
        <p:txBody>
          <a:bodyPr wrap="square" anchor="t" anchorCtr="0"/>
          <a:lstStyle>
            <a:lvl1pPr>
              <a:spcAft>
                <a:spcPts val="1000"/>
              </a:spcAft>
              <a:defRPr sz="3200">
                <a:solidFill>
                  <a:schemeClr val="tx2"/>
                </a:solidFill>
              </a:defRPr>
            </a:lvl1pPr>
            <a:lvl2pPr>
              <a:spcAft>
                <a:spcPts val="500"/>
              </a:spcAft>
              <a:defRPr sz="2800">
                <a:solidFill>
                  <a:schemeClr val="tx2"/>
                </a:solidFill>
              </a:defRPr>
            </a:lvl2pPr>
            <a:lvl3pPr>
              <a:spcAft>
                <a:spcPts val="500"/>
              </a:spcAft>
              <a:defRPr sz="2400">
                <a:solidFill>
                  <a:schemeClr val="tx2"/>
                </a:solidFill>
              </a:defRPr>
            </a:lvl3pPr>
            <a:lvl4pPr>
              <a:spcAft>
                <a:spcPts val="500"/>
              </a:spcAft>
              <a:defRPr sz="2000">
                <a:solidFill>
                  <a:schemeClr val="tx2"/>
                </a:solidFill>
              </a:defRPr>
            </a:lvl4pPr>
            <a:lvl5pPr>
              <a:spcAft>
                <a:spcPts val="500"/>
              </a:spcAft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Column two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Office fo National Statistics Logo">
            <a:extLst>
              <a:ext uri="{FF2B5EF4-FFF2-40B4-BE49-F238E27FC236}">
                <a16:creationId xmlns:a16="http://schemas.microsoft.com/office/drawing/2014/main" id="{4269F602-9ED2-AA41-912E-6C0E206D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pic>
        <p:nvPicPr>
          <p:cNvPr id="13" name="Picture 12" descr="Office fo National Statistics Logo">
            <a:extLst>
              <a:ext uri="{FF2B5EF4-FFF2-40B4-BE49-F238E27FC236}">
                <a16:creationId xmlns:a16="http://schemas.microsoft.com/office/drawing/2014/main" id="{F45FD056-94E7-E64A-B074-49E5994B28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92113"/>
            <a:ext cx="3325741" cy="282688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D913410-9DC7-834A-B330-976E80A5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2087" y="6250891"/>
            <a:ext cx="286782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/>
            <a:fld id="{232417FB-2EF4-EC49-BC13-97513C37E9E5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F8E2729-03F2-4F77-BF33-CCC290F9D7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83305"/>
            <a:ext cx="10515600" cy="75713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800"/>
            </a:lvl1pPr>
          </a:lstStyle>
          <a:p>
            <a:r>
              <a:rPr lang="en-US" dirty="0"/>
              <a:t>Add your heading here</a:t>
            </a:r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F09FE23C-86B6-43D6-90A7-A438FC4C8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29913" y="6250890"/>
            <a:ext cx="3138087" cy="365125"/>
          </a:xfrm>
          <a:prstGeom prst="rect">
            <a:avLst/>
          </a:prstGeom>
        </p:spPr>
        <p:txBody>
          <a:bodyPr vert="horz" lIns="91440" tIns="45720" rIns="0" bIns="45720" rtlCol="0" anchor="t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4B90561-837A-4A30-8DB4-C067BE9AA1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52083" y="6171199"/>
            <a:ext cx="601717" cy="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FE50-7E89-5526-7392-25CEF000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9F3E-2E0D-4C71-F39B-CB68FD500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795A-442C-65D0-DB4C-C33520A5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1A49-BFE8-8D49-271A-215B6033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5E51-B8CE-0059-967E-F202EB8E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9063-9DBB-0513-A908-C2895131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EE5E-680C-8C51-9DA6-8BCB4A40A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D9C1-EAB4-969E-5F6A-DD0385FF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31C62-98D5-A63C-C40B-FC5379E8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CBCAC-E573-E7B3-9B84-EA8E1F7D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2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CF46-82D3-1F02-BE21-6116EC2E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90D4-B330-B3A2-2E77-26097414A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E98B0-659D-F2CD-537D-47828F66D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D8F1E-618B-981A-150E-832F38A9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34270-737B-311D-D026-1CA4FDB8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3367C-4863-47B2-266D-F1D33C5A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959-A684-C6E9-CD19-C237EADF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D3A9C-D213-54F9-73D1-1509DBA33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93907-3933-6C93-6340-BE37BC164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AAAE2-D73A-7834-E272-1B3CE413D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E90D2-47CF-8143-6476-600EF1CCA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7999A-A040-3F3E-19C3-B7DC697B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5425A-E6C2-4A61-0695-C52F1A4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1FFF3-D8E2-2EE6-20DA-8BD56F1F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9827-C66F-20D9-95FF-41F845C2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6C5F7-FF6E-4F6D-6ABE-040B4FF8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F52A-3299-EEC5-C2DF-A7D0DC8F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1A51F-BCC9-AEF2-CC9C-51644F95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9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C1A68-93E1-89E0-8860-0E2C1908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E6F2E-8125-FC6B-0E22-C915677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84596-ED82-8F72-9CD7-58A2020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B6F4-B253-5909-F1F4-AF155D7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ED6DC-ED7A-DEC6-666A-0CEA380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0AAC1-5B41-667E-A585-2A0359CA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E3A07-C846-F4FB-8764-E89C600D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C81C-E864-5C05-4DF8-5A7AAC98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AB429-0F75-D675-A31F-D4E0452A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3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707A-F243-2D06-32CB-5D584462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728AD-2E21-C82F-6734-46730A182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521F4-6044-0F83-BD95-BBD4AE9F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53928-F68F-C284-0A5B-E75A7CAB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E7B11-D5F6-2CC0-E486-B5E93F96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E22D-BDDE-CF08-4599-A724B75B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107D3-61AA-81B3-05E5-B9C3390E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9E146-34F0-235A-BAE4-EFDDC3C5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9943-F67A-70B5-8DC5-37769146F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DF3F4-AE21-C845-9590-564EA4D78FC2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C1C33-6444-1EA9-9EB9-EE6FD86BF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00B40-AA6E-8C3B-DCBB-05961C46A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5E0089-7033-8143-A9EC-F1CB72044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jpe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CA9C63-09AB-4A46-91B4-D8300C583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t="7133" r="12455" b="31473"/>
          <a:stretch/>
        </p:blipFill>
        <p:spPr bwMode="auto">
          <a:xfrm>
            <a:off x="9656343" y="3564081"/>
            <a:ext cx="1857939" cy="20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679BD-8939-4FCC-80E7-DB0B1E4B2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91D79C-3309-4432-9E29-6B6FE95BF4FF}"/>
              </a:ext>
            </a:extLst>
          </p:cNvPr>
          <p:cNvGraphicFramePr/>
          <p:nvPr/>
        </p:nvGraphicFramePr>
        <p:xfrm>
          <a:off x="307108" y="1769149"/>
          <a:ext cx="11735955" cy="1815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B60FE91-F655-498E-B13C-E6573800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4149"/>
            <a:ext cx="10515600" cy="757130"/>
          </a:xfrm>
        </p:spPr>
        <p:txBody>
          <a:bodyPr/>
          <a:lstStyle/>
          <a:p>
            <a:r>
              <a:rPr lang="en-GB" dirty="0"/>
              <a:t>My career path…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64D81-1F78-4C1F-8823-8706FB3048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917" t="16862" r="5090" b="5734"/>
          <a:stretch/>
        </p:blipFill>
        <p:spPr>
          <a:xfrm>
            <a:off x="466843" y="3564082"/>
            <a:ext cx="1837864" cy="204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2A0F6-250F-4CE7-A1ED-C32930F525A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0" r="15853"/>
          <a:stretch/>
        </p:blipFill>
        <p:spPr>
          <a:xfrm rot="5400000">
            <a:off x="4925407" y="3670759"/>
            <a:ext cx="2047932" cy="1834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7586DC-4656-4D77-9598-A5D9741AB9B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78"/>
          <a:stretch/>
        </p:blipFill>
        <p:spPr>
          <a:xfrm>
            <a:off x="7313062" y="3564081"/>
            <a:ext cx="1834576" cy="2047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18D15-19A5-4437-860E-1C1AAFA0BFF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02" r="21968" b="6633"/>
          <a:stretch/>
        </p:blipFill>
        <p:spPr>
          <a:xfrm>
            <a:off x="2751108" y="3564083"/>
            <a:ext cx="1834576" cy="20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BCFE4F-F6B8-4E47-9FF1-C0202841B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4BCFE4F-F6B8-4E47-9FF1-C0202841B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0C565E-1E0D-4CBA-A2D9-0A5A7DD3E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DC0C565E-1E0D-4CBA-A2D9-0A5A7DD3E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E63200-CC7D-416E-AA9C-59DEFD2EEE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BDE63200-CC7D-416E-AA9C-59DEFD2EEE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35CAA0-06DF-4575-8710-97CEC58C1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7635CAA0-06DF-4575-8710-97CEC58C16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B7B88D-654B-4240-A1CB-1782E1605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9B7B88D-654B-4240-A1CB-1782E1605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4730-A8F2-7905-1451-2BD7CB74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7622-0EC9-3FF1-9321-EAC764E4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108"/>
            <a:ext cx="10515600" cy="24325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Support the production of statistics and geography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Undertake research/analysis (a mix of helping others and doing it ourselves)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Build capability across ONS and wider government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BBEAD-47C2-B943-EB47-0C7530C77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7052C-05F0-4F39-8158-BC0D521C1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53F2B-7DFF-4A91-9B15-60767665A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6"/>
          <a:stretch/>
        </p:blipFill>
        <p:spPr>
          <a:xfrm>
            <a:off x="275108" y="109184"/>
            <a:ext cx="3937498" cy="2600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EAA0A-ACD6-46E8-A08E-AB68DBDA6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"/>
          <a:stretch/>
        </p:blipFill>
        <p:spPr>
          <a:xfrm>
            <a:off x="275108" y="2709589"/>
            <a:ext cx="3937498" cy="319989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B128F03-AFA0-465A-AAE6-528237599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0" r="17583"/>
          <a:stretch/>
        </p:blipFill>
        <p:spPr bwMode="auto">
          <a:xfrm>
            <a:off x="8552793" y="3027639"/>
            <a:ext cx="3545242" cy="256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FBED93-0BE6-4574-BAD8-FAFEB6A3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906" y="353300"/>
            <a:ext cx="3492194" cy="24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D104849-174B-4882-8EE3-0CC9D59455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4832"/>
          <a:stretch/>
        </p:blipFill>
        <p:spPr>
          <a:xfrm>
            <a:off x="4366283" y="109185"/>
            <a:ext cx="4108545" cy="3199894"/>
          </a:xfrm>
          <a:prstGeom prst="rect">
            <a:avLst/>
          </a:prstGeom>
        </p:spPr>
      </p:pic>
      <p:pic>
        <p:nvPicPr>
          <p:cNvPr id="3" name="Picture 2" descr="A map of different colors&#10;&#10;Description automatically generated with low confidence">
            <a:extLst>
              <a:ext uri="{FF2B5EF4-FFF2-40B4-BE49-F238E27FC236}">
                <a16:creationId xmlns:a16="http://schemas.microsoft.com/office/drawing/2014/main" id="{13A5FD2D-26C9-821B-B504-B504630EF2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44"/>
          <a:stretch/>
        </p:blipFill>
        <p:spPr>
          <a:xfrm>
            <a:off x="4368457" y="3488532"/>
            <a:ext cx="4108545" cy="2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9FAD4F-F837-D161-00EC-B151BC6E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690"/>
            <a:ext cx="10515600" cy="757130"/>
          </a:xfrm>
        </p:spPr>
        <p:txBody>
          <a:bodyPr/>
          <a:lstStyle/>
          <a:p>
            <a:r>
              <a:rPr lang="en-GB" dirty="0"/>
              <a:t>Built Up Areas / Conglomerations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08E39-EF5B-8A49-CDBC-F60445453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A375E-4760-7DEC-83BF-A6C52915E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5" r="22890"/>
          <a:stretch/>
        </p:blipFill>
        <p:spPr>
          <a:xfrm>
            <a:off x="203106" y="1559459"/>
            <a:ext cx="4229101" cy="402783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41E73A-1035-759C-C8E2-C4FEB32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615" y="1559459"/>
            <a:ext cx="6898402" cy="40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0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4418AA4E-B814-8D33-01B4-D96C0469F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" y="465221"/>
            <a:ext cx="7576935" cy="5356874"/>
          </a:xfrm>
          <a:prstGeom prst="rect">
            <a:avLst/>
          </a:prstGeom>
        </p:spPr>
      </p:pic>
      <p:pic>
        <p:nvPicPr>
          <p:cNvPr id="4" name="Picture 3" descr="A group of people standing together&#10;&#10;Description automatically generated with medium confidence">
            <a:extLst>
              <a:ext uri="{FF2B5EF4-FFF2-40B4-BE49-F238E27FC236}">
                <a16:creationId xmlns:a16="http://schemas.microsoft.com/office/drawing/2014/main" id="{957825BC-5C77-F387-662C-EE77B09D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11" y="193061"/>
            <a:ext cx="3882188" cy="267579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611B20-D86E-62C9-7EF2-82A5FBE13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9591" r="12807" b="14737"/>
          <a:stretch/>
        </p:blipFill>
        <p:spPr bwMode="auto">
          <a:xfrm>
            <a:off x="7698753" y="2916986"/>
            <a:ext cx="3882188" cy="30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6B5963-606B-47C0-B1BE-F9279EDC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5" y="2844298"/>
            <a:ext cx="4556180" cy="30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mbers of the UK delegation">
            <a:extLst>
              <a:ext uri="{FF2B5EF4-FFF2-40B4-BE49-F238E27FC236}">
                <a16:creationId xmlns:a16="http://schemas.microsoft.com/office/drawing/2014/main" id="{46063D9C-035B-4372-99F2-5E875545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" r="9102" b="23353"/>
          <a:stretch/>
        </p:blipFill>
        <p:spPr bwMode="auto">
          <a:xfrm>
            <a:off x="463445" y="144810"/>
            <a:ext cx="4556180" cy="25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0B59EFC-76DC-5A19-33A3-C77DA2626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5" b="6665"/>
          <a:stretch/>
        </p:blipFill>
        <p:spPr bwMode="auto">
          <a:xfrm>
            <a:off x="5204025" y="144810"/>
            <a:ext cx="6524531" cy="141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984FEE35-6B59-FD52-4593-0BE08F0AB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2" b="24204"/>
          <a:stretch/>
        </p:blipFill>
        <p:spPr bwMode="auto">
          <a:xfrm>
            <a:off x="5204025" y="4081562"/>
            <a:ext cx="6524531" cy="18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8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87C52-5D34-497D-823F-16D0F6CF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9" y="85299"/>
            <a:ext cx="11039420" cy="58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6B5963-606B-47C0-B1BE-F9279EDC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85" y="1160050"/>
            <a:ext cx="5381568" cy="35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mbers of the UK delegation">
            <a:extLst>
              <a:ext uri="{FF2B5EF4-FFF2-40B4-BE49-F238E27FC236}">
                <a16:creationId xmlns:a16="http://schemas.microsoft.com/office/drawing/2014/main" id="{46063D9C-035B-4372-99F2-5E875545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" r="9102" b="23353"/>
          <a:stretch/>
        </p:blipFill>
        <p:spPr bwMode="auto">
          <a:xfrm>
            <a:off x="219801" y="1160050"/>
            <a:ext cx="6297956" cy="35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</Words>
  <Application>Microsoft Macintosh PowerPoint</Application>
  <PresentationFormat>Widescreen</PresentationFormat>
  <Paragraphs>16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My career path…</vt:lpstr>
      <vt:lpstr>What do we do?</vt:lpstr>
      <vt:lpstr>PowerPoint Presentation</vt:lpstr>
      <vt:lpstr>Built Up Areas / Conglomerations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career path…</dc:title>
  <dc:creator>Chris Gale</dc:creator>
  <cp:lastModifiedBy>Chris Gale</cp:lastModifiedBy>
  <cp:revision>3</cp:revision>
  <dcterms:created xsi:type="dcterms:W3CDTF">2024-05-08T22:54:39Z</dcterms:created>
  <dcterms:modified xsi:type="dcterms:W3CDTF">2024-05-08T23:13:51Z</dcterms:modified>
</cp:coreProperties>
</file>